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26" r:id="rId2"/>
    <p:sldId id="327" r:id="rId3"/>
    <p:sldId id="329" r:id="rId4"/>
    <p:sldId id="330" r:id="rId5"/>
  </p:sldIdLst>
  <p:sldSz cx="9144000" cy="6858000" type="screen4x3"/>
  <p:notesSz cx="6797675" cy="9926638"/>
  <p:embeddedFontLst>
    <p:embeddedFont>
      <p:font typeface="HY견고딕" panose="02030600000101010101" pitchFamily="18" charset="-127"/>
      <p:regular r:id="rId8"/>
    </p:embeddedFont>
    <p:embeddedFont>
      <p:font typeface="나눔고딕" pitchFamily="2" charset="-127"/>
      <p:regular r:id="rId9"/>
      <p:bold r:id="rId10"/>
    </p:embeddedFont>
    <p:embeddedFont>
      <p:font typeface="맑은 고딕" panose="020B0503020000020004" pitchFamily="50" charset="-127"/>
      <p:regular r:id="rId11"/>
      <p:bold r:id="rId12"/>
    </p:embeddedFont>
    <p:embeddedFont>
      <p:font typeface="타이포_씨고딕 180" panose="02020503020101020101" pitchFamily="18" charset="-127"/>
      <p:regular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1464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00"/>
    <a:srgbClr val="FFFF9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42" autoAdjust="0"/>
    <p:restoredTop sz="94618" autoAdjust="0"/>
  </p:normalViewPr>
  <p:slideViewPr>
    <p:cSldViewPr>
      <p:cViewPr varScale="1">
        <p:scale>
          <a:sx n="108" d="100"/>
          <a:sy n="108" d="100"/>
        </p:scale>
        <p:origin x="13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08"/>
      </p:cViewPr>
      <p:guideLst>
        <p:guide orient="horz" pos="2160"/>
        <p:guide pos="1464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6400" cy="496887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90" y="4"/>
            <a:ext cx="2946400" cy="496887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4" y="9428169"/>
            <a:ext cx="2946400" cy="496887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90" y="9428169"/>
            <a:ext cx="2946400" cy="496887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72F8FDB5-9146-4AB0-9441-54A644EE11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8519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8" cy="496332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8" cy="496332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1" rIns="91404" bIns="4570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04" tIns="45701" rIns="91404" bIns="45701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8" cy="496332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8" cy="496332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EF601CE6-43F1-498D-9274-E85506C8D1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6385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57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096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2820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05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755576" y="5337784"/>
            <a:ext cx="8339584" cy="578495"/>
          </a:xfrm>
        </p:spPr>
        <p:txBody>
          <a:bodyPr>
            <a:noAutofit/>
          </a:bodyPr>
          <a:lstStyle>
            <a:lvl1pPr algn="l">
              <a:defRPr lang="ko-KR" altLang="en-US" sz="320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756685" y="5949280"/>
            <a:ext cx="8330925" cy="360040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tx1">
                    <a:tint val="7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9610-EB9E-4AB2-A1E2-C846A4357163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9610-EB9E-4AB2-A1E2-C846A4357163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내용 개체 틀 47"/>
          <p:cNvSpPr>
            <a:spLocks noGrp="1"/>
          </p:cNvSpPr>
          <p:nvPr>
            <p:ph sz="quarter" idx="10"/>
          </p:nvPr>
        </p:nvSpPr>
        <p:spPr>
          <a:xfrm>
            <a:off x="457200" y="1532451"/>
            <a:ext cx="8286808" cy="5000648"/>
          </a:xfrm>
        </p:spPr>
        <p:txBody>
          <a:bodyPr/>
          <a:lstStyle>
            <a:lvl1pPr>
              <a:buFontTx/>
              <a:buNone/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buNone/>
              <a:defRPr sz="2400">
                <a:latin typeface="08서울남산체 M" pitchFamily="18" charset="-127"/>
                <a:ea typeface="08서울남산체 M" pitchFamily="18" charset="-127"/>
              </a:defRPr>
            </a:lvl2pPr>
            <a:lvl3pPr>
              <a:buNone/>
              <a:defRPr>
                <a:latin typeface="08서울남산체 M" pitchFamily="18" charset="-127"/>
                <a:ea typeface="08서울남산체 M" pitchFamily="18" charset="-127"/>
              </a:defRPr>
            </a:lvl3pPr>
            <a:lvl4pPr>
              <a:buNone/>
              <a:defRPr>
                <a:latin typeface="08서울남산체 M" pitchFamily="18" charset="-127"/>
                <a:ea typeface="08서울남산체 M" pitchFamily="18" charset="-127"/>
              </a:defRPr>
            </a:lvl4pPr>
            <a:lvl5pPr>
              <a:buNone/>
              <a:defRPr>
                <a:latin typeface="08서울남산체 M" pitchFamily="18" charset="-127"/>
                <a:ea typeface="08서울남산체 M" pitchFamily="18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400" b="1">
                <a:solidFill>
                  <a:srgbClr val="62BB46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01"/>
          <a:stretch/>
        </p:blipFill>
        <p:spPr>
          <a:xfrm>
            <a:off x="4766" y="-34485"/>
            <a:ext cx="318762" cy="698781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1069" r="-38" b="94021"/>
          <a:stretch/>
        </p:blipFill>
        <p:spPr>
          <a:xfrm>
            <a:off x="0" y="6566981"/>
            <a:ext cx="9144000" cy="33098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6" t="2359" r="62" b="3790"/>
          <a:stretch/>
        </p:blipFill>
        <p:spPr>
          <a:xfrm>
            <a:off x="8748464" y="552"/>
            <a:ext cx="395536" cy="685744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1069" r="-38" b="94021"/>
          <a:stretch/>
        </p:blipFill>
        <p:spPr>
          <a:xfrm>
            <a:off x="0" y="-90666"/>
            <a:ext cx="9144000" cy="3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574144" y="2060849"/>
            <a:ext cx="2845728" cy="2711904"/>
            <a:chOff x="2339752" y="548681"/>
            <a:chExt cx="5112569" cy="4872144"/>
          </a:xfrm>
        </p:grpSpPr>
        <p:pic>
          <p:nvPicPr>
            <p:cNvPr id="9" name="Picture 2" descr="C:\Users\msk\Desktop\vector-summer-flower-seamless-pattern-preview-by-dragonar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13464"/>
            <a:stretch>
              <a:fillRect/>
            </a:stretch>
          </p:blipFill>
          <p:spPr bwMode="auto">
            <a:xfrm>
              <a:off x="2340448" y="836712"/>
              <a:ext cx="4714875" cy="4080055"/>
            </a:xfrm>
            <a:prstGeom prst="rect">
              <a:avLst/>
            </a:prstGeom>
            <a:noFill/>
          </p:spPr>
        </p:pic>
        <p:sp>
          <p:nvSpPr>
            <p:cNvPr id="10" name="직사각형 9"/>
            <p:cNvSpPr/>
            <p:nvPr userDrawn="1"/>
          </p:nvSpPr>
          <p:spPr>
            <a:xfrm>
              <a:off x="2339752" y="853030"/>
              <a:ext cx="2525211" cy="40788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u="sng"/>
            </a:p>
          </p:txBody>
        </p:sp>
        <p:sp>
          <p:nvSpPr>
            <p:cNvPr id="11" name="직사각형 10"/>
            <p:cNvSpPr/>
            <p:nvPr userDrawn="1"/>
          </p:nvSpPr>
          <p:spPr>
            <a:xfrm rot="16200000">
              <a:off x="3678778" y="2044979"/>
              <a:ext cx="2672890" cy="40788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u="sng"/>
            </a:p>
          </p:txBody>
        </p:sp>
        <p:sp>
          <p:nvSpPr>
            <p:cNvPr id="12" name="직사각형 11"/>
            <p:cNvSpPr/>
            <p:nvPr/>
          </p:nvSpPr>
          <p:spPr>
            <a:xfrm rot="10800000">
              <a:off x="4864963" y="764703"/>
              <a:ext cx="2587358" cy="40788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u="sng"/>
            </a:p>
          </p:txBody>
        </p:sp>
        <p:sp>
          <p:nvSpPr>
            <p:cNvPr id="13" name="직사각형 12"/>
            <p:cNvSpPr/>
            <p:nvPr/>
          </p:nvSpPr>
          <p:spPr>
            <a:xfrm rot="5400000">
              <a:off x="3589528" y="-197041"/>
              <a:ext cx="2587358" cy="40788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u="sng"/>
            </a:p>
          </p:txBody>
        </p:sp>
      </p:grp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2555776" y="3068960"/>
            <a:ext cx="6539384" cy="578495"/>
          </a:xfrm>
        </p:spPr>
        <p:txBody>
          <a:bodyPr>
            <a:noAutofit/>
          </a:bodyPr>
          <a:lstStyle>
            <a:lvl1pPr algn="l">
              <a:defRPr lang="ko-KR" altLang="en-US" sz="240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소제목 스타일 편집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msk\Desktop\23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09600" cy="558800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rmAutofit/>
          </a:bodyPr>
          <a:lstStyle>
            <a:lvl1pPr algn="l">
              <a:defRPr lang="ko-KR" altLang="en-US" sz="180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소제목 스타일 편집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C:\Users\msk\Desktop\12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941" y="3058643"/>
            <a:ext cx="538291" cy="461392"/>
          </a:xfrm>
          <a:prstGeom prst="rect">
            <a:avLst/>
          </a:prstGeom>
          <a:noFill/>
        </p:spPr>
      </p:pic>
      <p:pic>
        <p:nvPicPr>
          <p:cNvPr id="12" name="Picture 8" descr="C:\Users\msk\Desktop\23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009939"/>
            <a:ext cx="609600" cy="558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3083967" y="2996952"/>
            <a:ext cx="2903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HY견고딕" pitchFamily="18" charset="-127"/>
                <a:ea typeface="HY견고딕" pitchFamily="18" charset="-127"/>
                <a:cs typeface="+mj-cs"/>
              </a:rPr>
              <a:t>THANK YOU</a:t>
            </a:r>
            <a:endParaRPr lang="ko-KR" altLang="en-US" sz="3200" kern="1200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9610-EB9E-4AB2-A1E2-C846A4357163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9610-EB9E-4AB2-A1E2-C846A4357163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9610-EB9E-4AB2-A1E2-C846A4357163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9610-EB9E-4AB2-A1E2-C846A4357163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9610-EB9E-4AB2-A1E2-C846A4357163}" type="datetimeFigureOut">
              <a:rPr lang="ko-KR" altLang="en-US" smtClean="0"/>
              <a:pPr/>
              <a:t>2022-09-28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6.252.229.169\복지관공유\통합센터\안성건가로고\IMG_433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55776" y="4703613"/>
            <a:ext cx="4358085" cy="15067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76567" y="191683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궁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금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059" y="1401029"/>
            <a:ext cx="792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>
                <a:solidFill>
                  <a:schemeClr val="tx2">
                    <a:lumMod val="50000"/>
                  </a:schemeClr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안성시건강가정</a:t>
            </a:r>
            <a:r>
              <a:rPr lang="ko-KR" altLang="en-US" sz="4000" b="1" dirty="0" err="1">
                <a:solidFill>
                  <a:schemeClr val="tx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</a:t>
            </a:r>
            <a:r>
              <a:rPr lang="ko-KR" altLang="en-US" sz="4000" b="1" dirty="0" err="1">
                <a:solidFill>
                  <a:schemeClr val="tx2">
                    <a:lumMod val="50000"/>
                  </a:schemeClr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다문화가족지원센터</a:t>
            </a:r>
            <a:r>
              <a:rPr lang="en-US" altLang="ko-KR" sz="4000" b="1" dirty="0">
                <a:solidFill>
                  <a:schemeClr val="tx2">
                    <a:lumMod val="50000"/>
                  </a:schemeClr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 </a:t>
            </a:r>
            <a:endParaRPr lang="ko-KR" altLang="en-US" sz="4000" b="1" dirty="0">
              <a:solidFill>
                <a:schemeClr val="tx2">
                  <a:lumMod val="50000"/>
                </a:schemeClr>
              </a:solidFill>
              <a:latin typeface="타이포_씨고딕 180" panose="02020503020101020101" pitchFamily="18" charset="-127"/>
              <a:ea typeface="타이포_씨고딕 180" panose="020205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649A8-8BD1-F606-4222-1E7BCC1DA4FD}"/>
              </a:ext>
            </a:extLst>
          </p:cNvPr>
          <p:cNvSpPr txBox="1"/>
          <p:nvPr/>
        </p:nvSpPr>
        <p:spPr>
          <a:xfrm>
            <a:off x="673607" y="3068960"/>
            <a:ext cx="7927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2">
                    <a:lumMod val="50000"/>
                  </a:schemeClr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3</a:t>
            </a:r>
            <a:r>
              <a:rPr lang="ko-KR" altLang="en-US" sz="6000" b="1" dirty="0">
                <a:solidFill>
                  <a:schemeClr val="tx2">
                    <a:lumMod val="50000"/>
                  </a:schemeClr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분기 운영위원회 </a:t>
            </a:r>
            <a:r>
              <a:rPr lang="en-US" altLang="ko-KR" sz="6000" b="1" dirty="0">
                <a:solidFill>
                  <a:schemeClr val="tx2">
                    <a:lumMod val="50000"/>
                  </a:schemeClr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 </a:t>
            </a:r>
            <a:endParaRPr lang="ko-KR" altLang="en-US" sz="6000" b="1" dirty="0">
              <a:solidFill>
                <a:schemeClr val="tx2">
                  <a:lumMod val="50000"/>
                </a:schemeClr>
              </a:solidFill>
              <a:latin typeface="타이포_씨고딕 180" panose="02020503020101020101" pitchFamily="18" charset="-127"/>
              <a:ea typeface="타이포_씨고딕 180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64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6567" y="191683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궁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금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059" y="418311"/>
            <a:ext cx="7927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2">
                    <a:lumMod val="50000"/>
                  </a:schemeClr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2021</a:t>
            </a:r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년 다문화가족센터 </a:t>
            </a:r>
            <a:endParaRPr lang="en-US" altLang="ko-KR" sz="4000" b="1" dirty="0">
              <a:solidFill>
                <a:schemeClr val="tx2">
                  <a:lumMod val="50000"/>
                </a:schemeClr>
              </a:solidFill>
              <a:latin typeface="타이포_씨고딕 180" panose="02020503020101020101" pitchFamily="18" charset="-127"/>
              <a:ea typeface="타이포_씨고딕 180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전국 운영 성과 현황  </a:t>
            </a:r>
            <a:r>
              <a:rPr lang="en-US" altLang="ko-KR" sz="4000" b="1" dirty="0">
                <a:solidFill>
                  <a:srgbClr val="FF0000"/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2</a:t>
            </a:r>
            <a:r>
              <a:rPr lang="ko-KR" altLang="en-US" sz="4000" b="1" dirty="0">
                <a:solidFill>
                  <a:srgbClr val="FF0000"/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위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96D8ACC-8B18-64D4-6E93-D7BC6BCC0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9" y="1818273"/>
            <a:ext cx="3827823" cy="414916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8DF0E64-B186-ED15-D73C-081A7E320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916830"/>
            <a:ext cx="4251972" cy="3952053"/>
          </a:xfrm>
          <a:prstGeom prst="rect">
            <a:avLst/>
          </a:prstGeom>
        </p:spPr>
      </p:pic>
      <p:pic>
        <p:nvPicPr>
          <p:cNvPr id="15" name="Picture 2" descr="\\106.252.229.169\복지관공유\통합센터\안성건가로고\IMG_4331.png">
            <a:extLst>
              <a:ext uri="{FF2B5EF4-FFF2-40B4-BE49-F238E27FC236}">
                <a16:creationId xmlns:a16="http://schemas.microsoft.com/office/drawing/2014/main" id="{57B283B2-51CA-D010-4D15-353D2DF36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616385" y="5661248"/>
            <a:ext cx="3827823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34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6.252.229.169\복지관공유\통합센터\안성건가로고\IMG_433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16385" y="5661248"/>
            <a:ext cx="3827823" cy="10527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76567" y="191683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궁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금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059" y="418311"/>
            <a:ext cx="7927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2">
                    <a:lumMod val="50000"/>
                  </a:schemeClr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2021</a:t>
            </a:r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년 가족센터</a:t>
            </a:r>
            <a:r>
              <a:rPr lang="en-US" altLang="ko-KR" sz="4000" b="1" dirty="0">
                <a:solidFill>
                  <a:schemeClr val="tx2">
                    <a:lumMod val="50000"/>
                  </a:schemeClr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(</a:t>
            </a:r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통합</a:t>
            </a:r>
            <a:r>
              <a:rPr lang="en-US" altLang="ko-KR" sz="4000" b="1" dirty="0">
                <a:solidFill>
                  <a:schemeClr val="tx2">
                    <a:lumMod val="50000"/>
                  </a:schemeClr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)</a:t>
            </a:r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 </a:t>
            </a:r>
            <a:endParaRPr lang="en-US" altLang="ko-KR" sz="4000" b="1" dirty="0">
              <a:solidFill>
                <a:schemeClr val="tx2">
                  <a:lumMod val="50000"/>
                </a:schemeClr>
              </a:solidFill>
              <a:latin typeface="타이포_씨고딕 180" panose="02020503020101020101" pitchFamily="18" charset="-127"/>
              <a:ea typeface="타이포_씨고딕 180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전국 운영 성과 현황  </a:t>
            </a:r>
            <a:r>
              <a:rPr lang="en-US" altLang="ko-KR" sz="4000" b="1" dirty="0">
                <a:solidFill>
                  <a:srgbClr val="FF0000"/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6</a:t>
            </a:r>
            <a:r>
              <a:rPr lang="ko-KR" altLang="en-US" sz="4000" b="1" dirty="0">
                <a:solidFill>
                  <a:srgbClr val="FF0000"/>
                </a:solidFill>
                <a:latin typeface="타이포_씨고딕 180" panose="02020503020101020101" pitchFamily="18" charset="-127"/>
                <a:ea typeface="타이포_씨고딕 180" panose="02020503020101020101" pitchFamily="18" charset="-127"/>
              </a:rPr>
              <a:t>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488A5A5-B553-916C-D85A-7F970BF5E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1" y="1867390"/>
            <a:ext cx="3729218" cy="405093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E2B7289-FB20-A157-3064-2AA7400C8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6" y="1867389"/>
            <a:ext cx="4183464" cy="39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6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6567" y="191683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궁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금</a:t>
            </a:r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endParaRPr lang="en-US" altLang="ko-KR" sz="24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요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4079C73-BD2A-887D-5045-5690010DA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332656"/>
            <a:ext cx="6912769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01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6136</TotalTime>
  <Words>39</Words>
  <Application>Microsoft Office PowerPoint</Application>
  <PresentationFormat>화면 슬라이드 쇼(4:3)</PresentationFormat>
  <Paragraphs>22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1" baseType="lpstr">
      <vt:lpstr>맑은 고딕</vt:lpstr>
      <vt:lpstr>나눔고딕</vt:lpstr>
      <vt:lpstr>Arial</vt:lpstr>
      <vt:lpstr>타이포_씨고딕 180</vt:lpstr>
      <vt:lpstr>08서울남산체 M</vt:lpstr>
      <vt:lpstr>HY견고딕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heo seowook</cp:lastModifiedBy>
  <cp:revision>534</cp:revision>
  <cp:lastPrinted>2022-09-27T23:51:00Z</cp:lastPrinted>
  <dcterms:created xsi:type="dcterms:W3CDTF">2012-09-18T14:42:59Z</dcterms:created>
  <dcterms:modified xsi:type="dcterms:W3CDTF">2022-09-28T00:07:08Z</dcterms:modified>
</cp:coreProperties>
</file>